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60" r:id="rId5"/>
    <p:sldMasterId id="2147483662" r:id="rId6"/>
    <p:sldMasterId id="2147483671" r:id="rId7"/>
    <p:sldMasterId id="2147483675" r:id="rId8"/>
  </p:sldMasterIdLst>
  <p:sldIdLst>
    <p:sldId id="256" r:id="rId9"/>
    <p:sldId id="257" r:id="rId10"/>
    <p:sldId id="258" r:id="rId11"/>
    <p:sldId id="262" r:id="rId12"/>
    <p:sldId id="259" r:id="rId13"/>
    <p:sldId id="260" r:id="rId14"/>
    <p:sldId id="26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35"/>
  </p:normalViewPr>
  <p:slideViewPr>
    <p:cSldViewPr snapToGrid="0">
      <p:cViewPr varScale="1">
        <p:scale>
          <a:sx n="78" d="100"/>
          <a:sy n="78" d="100"/>
        </p:scale>
        <p:origin x="85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1576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8CF00-A55C-C7A8-D0BE-6927B9BD6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001616"/>
            <a:ext cx="9144000" cy="200915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35BBA41-A310-92B5-77C0-9B94271FD5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146630"/>
            <a:ext cx="9144000" cy="139331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</p:spTree>
    <p:extLst>
      <p:ext uri="{BB962C8B-B14F-4D97-AF65-F5344CB8AC3E}">
        <p14:creationId xmlns:p14="http://schemas.microsoft.com/office/powerpoint/2010/main" val="237649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655D4-9B4F-D938-38F4-74EF1330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8D6936-87BC-8A9F-4583-3DBE4D553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7132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544815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BEDCB-DE83-59B5-019A-6F39D062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5EB24-5BEB-1A19-93AA-66B3351E5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B315BC6-D4E8-A42C-6082-034CD0C03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569968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FF3D8-E76C-28F5-7FAC-D04B97F8A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97AC3A-DA12-34E1-5C85-4136E31F5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39958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729FF17-C863-D457-CDD5-A92C8949E7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296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96010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655D4-9B4F-D938-38F4-74EF1330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8D6936-87BC-8A9F-4583-3DBE4D553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7132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1540978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BEDCB-DE83-59B5-019A-6F39D062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5EB24-5BEB-1A19-93AA-66B3351E5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B315BC6-D4E8-A42C-6082-034CD0C03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6106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FF3D8-E76C-28F5-7FAC-D04B97F8A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97AC3A-DA12-34E1-5C85-4136E31F5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39958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729FF17-C863-D457-CDD5-A92C8949E7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296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87799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655D4-9B4F-D938-38F4-74EF1330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8D6936-87BC-8A9F-4583-3DBE4D5539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57132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414510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BEDCB-DE83-59B5-019A-6F39D062E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F5EB24-5BEB-1A19-93AA-66B3351E5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B315BC6-D4E8-A42C-6082-034CD0C031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6110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</p:spTree>
    <p:extLst>
      <p:ext uri="{BB962C8B-B14F-4D97-AF65-F5344CB8AC3E}">
        <p14:creationId xmlns:p14="http://schemas.microsoft.com/office/powerpoint/2010/main" val="295569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FF3D8-E76C-28F5-7FAC-D04B97F8A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97AC3A-DA12-34E1-5C85-4136E31F5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39958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729FF17-C863-D457-CDD5-A92C8949E7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3296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79332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jp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g"/><Relationship Id="rId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jpg"/><Relationship Id="rId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8E5C088-0BBB-92DD-F9B2-C9A998210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136F8D-4CB0-452E-B949-1E077F2B24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00DA59-088C-AF37-11A8-70064C2B39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10C8BE7-4ABE-C945-85EF-E2C0161A46DF}" type="datetimeFigureOut">
              <a:rPr lang="fr-FR" smtClean="0"/>
              <a:t>18/08/2026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9DB994-1567-6C61-283D-D83D720B25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BA0AE3-B42C-6BE6-0D62-6503E1F781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7F2140-48AF-CE43-8461-C91BB6D04219}" type="slidenum">
              <a:rPr lang="fr-FR" smtClean="0"/>
              <a:t>‹#›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6CCA771-ED8D-2620-C48C-E827A456EA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1058502-A5DE-3C1C-656D-9B41DB3D638D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739575" y="63500"/>
            <a:ext cx="754062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93979B">
                    <a:alpha val="50000"/>
                  </a:srgbClr>
                </a:solidFill>
                <a:latin typeface="Jost" pitchFamily="2" charset="0"/>
                <a:ea typeface="Jost" pitchFamily="2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08953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98F4252-E9A2-332D-3E23-0245046FD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4CEBD00-B42F-FA78-6169-2B9C5F06CE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362618-E131-2CF5-8E1F-2F96FD641B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85D002-AD4C-584E-A8EB-449CC9927A39}" type="datetimeFigureOut">
              <a:rPr lang="fr-FR" smtClean="0"/>
              <a:t>18/08/2026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F40EA5-D4AB-0119-F982-B006AD3B4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CBABCF-03CB-1C83-80C5-0BAFB0E753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C2F293-F948-2D42-8B89-2EF8344FEC46}" type="slidenum">
              <a:rPr lang="fr-FR" smtClean="0"/>
              <a:t>‹#›</a:t>
            </a:fld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FCA9D91-143D-BF13-5BC1-E06CABC844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60F61DB-096F-9C01-7B16-E6A957959816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739575" y="63500"/>
            <a:ext cx="754062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93979B">
                    <a:alpha val="50000"/>
                  </a:srgbClr>
                </a:solidFill>
                <a:latin typeface="Jost" pitchFamily="2" charset="0"/>
                <a:ea typeface="Jost" pitchFamily="2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00477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35B0A3FB-ECF7-A78D-405C-9CF283A6139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5B0ABBC-D087-4483-365D-8F2A09B06E3B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739575" y="63500"/>
            <a:ext cx="754062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93979B">
                    <a:alpha val="50000"/>
                  </a:srgbClr>
                </a:solidFill>
                <a:latin typeface="Jost" pitchFamily="2" charset="0"/>
                <a:ea typeface="Jost" pitchFamily="2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3468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6" r:id="rId2"/>
    <p:sldLayoutId id="2147483670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ne image contenant texte, capture d’écran, Police, blanc&#10;&#10;Le contenu généré par l’IA peut être incorrect.">
            <a:extLst>
              <a:ext uri="{FF2B5EF4-FFF2-40B4-BE49-F238E27FC236}">
                <a16:creationId xmlns:a16="http://schemas.microsoft.com/office/drawing/2014/main" id="{228D6788-EBE3-5FF6-A5D7-31DBD3EC92F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CEAD537-3167-9F20-AB75-F8312CFB241D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739575" y="63500"/>
            <a:ext cx="754062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93979B">
                    <a:alpha val="50000"/>
                  </a:srgbClr>
                </a:solidFill>
                <a:latin typeface="Jost" pitchFamily="2" charset="0"/>
                <a:ea typeface="Jost" pitchFamily="2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76267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4713DF-22DB-EF93-EA4C-9EBD0D18313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CB5127-73A3-E5DF-67F6-3CD4C95EEC08}"/>
              </a:ext>
            </a:extLst>
          </p:cNvPr>
          <p:cNvSpPr txBox="1"/>
          <p:nvPr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5739575" y="63500"/>
            <a:ext cx="754062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GB" sz="1100">
                <a:solidFill>
                  <a:srgbClr val="93979B">
                    <a:alpha val="50000"/>
                  </a:srgbClr>
                </a:solidFill>
                <a:latin typeface="Jost" pitchFamily="2" charset="0"/>
                <a:ea typeface="Jost" pitchFamily="2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99377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310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BBE773-D9EC-2CD7-C9E5-49AC45B530B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21F2E28-FF25-2017-D50B-0BD5DC4E12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674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30E599-FC1F-2D08-3946-E9B7F08BE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CB46CD-31E6-E5B5-1B84-6F96963B698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6B51343-23A4-60FF-5610-6DA7235550D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3565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6ED3C-9FCF-4C19-5D10-CDFB4378F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376D82-7B1D-56F6-F07B-2608A2E87B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22039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EB9265-1504-6CDA-0B4B-A3637BEE3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0D8E46-25E9-191F-80B6-1F810A227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927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C19A13-7BCE-D28A-E2F2-C367840A4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59655E-7A97-0339-2208-12B1632C79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7519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9E1FC2-D903-D6F0-D325-9257A0552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17A721-25E9-FAC4-F701-C6746C1757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40FCFB-C8CD-5496-2927-055E1950492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198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2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3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60B0E707DEE7049A20FB1B91A572B7F" ma:contentTypeVersion="11" ma:contentTypeDescription="Create a new document." ma:contentTypeScope="" ma:versionID="aba217159bb7297d5fb2f97c77360fc3">
  <xsd:schema xmlns:xsd="http://www.w3.org/2001/XMLSchema" xmlns:xs="http://www.w3.org/2001/XMLSchema" xmlns:p="http://schemas.microsoft.com/office/2006/metadata/properties" xmlns:ns2="8819b2ff-918f-4d70-9554-81eb9c9ce963" xmlns:ns3="04442b44-9a38-41ec-8cd0-a8a1f98adf31" targetNamespace="http://schemas.microsoft.com/office/2006/metadata/properties" ma:root="true" ma:fieldsID="d011e33e3751f6f7a9b713ce89765220" ns2:_="" ns3:_="">
    <xsd:import namespace="8819b2ff-918f-4d70-9554-81eb9c9ce963"/>
    <xsd:import namespace="04442b44-9a38-41ec-8cd0-a8a1f98adf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19b2ff-918f-4d70-9554-81eb9c9ce96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06aaa40-c663-4506-a8f2-94edda6b6d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442b44-9a38-41ec-8cd0-a8a1f98adf31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a6744ad2-0797-4161-b228-97979d9d1167}" ma:internalName="TaxCatchAll" ma:showField="CatchAllData" ma:web="04442b44-9a38-41ec-8cd0-a8a1f98adf3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819b2ff-918f-4d70-9554-81eb9c9ce963">
      <Terms xmlns="http://schemas.microsoft.com/office/infopath/2007/PartnerControls"/>
    </lcf76f155ced4ddcb4097134ff3c332f>
    <TaxCatchAll xmlns="04442b44-9a38-41ec-8cd0-a8a1f98adf31" xsi:nil="true"/>
  </documentManagement>
</p:properties>
</file>

<file path=customXml/itemProps1.xml><?xml version="1.0" encoding="utf-8"?>
<ds:datastoreItem xmlns:ds="http://schemas.openxmlformats.org/officeDocument/2006/customXml" ds:itemID="{69A2703C-4A80-4F13-9515-B5C72D82CC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088D4FC-11D9-4495-83B8-8AFBADA54C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19b2ff-918f-4d70-9554-81eb9c9ce963"/>
    <ds:schemaRef ds:uri="04442b44-9a38-41ec-8cd0-a8a1f98adf3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DCD96B-6287-4230-AB17-FD72A2037509}">
  <ds:schemaRefs>
    <ds:schemaRef ds:uri="http://schemas.microsoft.com/office/2006/metadata/properties"/>
    <ds:schemaRef ds:uri="http://schemas.microsoft.com/office/infopath/2007/PartnerControls"/>
    <ds:schemaRef ds:uri="4ab0fe49-d47b-4343-a056-fe26dc7f5e04"/>
    <ds:schemaRef ds:uri="d690e760-475a-45b7-a891-e0408ba20f04"/>
    <ds:schemaRef ds:uri="8819b2ff-918f-4d70-9554-81eb9c9ce963"/>
    <ds:schemaRef ds:uri="04442b44-9a38-41ec-8cd0-a8a1f98adf31"/>
  </ds:schemaRefs>
</ds:datastoreItem>
</file>

<file path=docMetadata/LabelInfo.xml><?xml version="1.0" encoding="utf-8"?>
<clbl:labelList xmlns:clbl="http://schemas.microsoft.com/office/2020/mipLabelMetadata">
  <clbl:label id="{686f3fda-574e-4a94-abb4-8a294c9a9778}" enabled="1" method="Privileged" siteId="{ac144e41-8001-48f0-9e1c-170716ed06b6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Thème Office</vt:lpstr>
      <vt:lpstr>Conception personnalisée</vt:lpstr>
      <vt:lpstr>1_Conception personnalisée</vt:lpstr>
      <vt:lpstr>2_Conception personnalisée</vt:lpstr>
      <vt:lpstr>3_Conception personnalisée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Julie Tack</dc:creator>
  <cp:lastModifiedBy>Charlotte Douillac</cp:lastModifiedBy>
  <cp:revision>2</cp:revision>
  <dcterms:created xsi:type="dcterms:W3CDTF">2025-11-05T10:46:57Z</dcterms:created>
  <dcterms:modified xsi:type="dcterms:W3CDTF">2026-08-18T14:57:44Z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0x010100360B0E707DEE7049A20FB1B91A572B7F</vt:lpwstr>
  </property>
  <property fmtid="{D5CDD505-2E9C-101B-9397-08002B2CF9AE}" pid="3" name="ClassificationContentMarkingHeaderLocations">
    <vt:lpwstr>Thème Office:9\Conception personnalisée:9\1_Conception personnalisée:9\2_Conception personnalisée:4\3_Conception personnalisée:5</vt:lpwstr>
  </property>
  <property fmtid="{D5CDD505-2E9C-101B-9397-08002B2CF9AE}" pid="4" name="ClassificationContentMarkingHeaderText">
    <vt:lpwstr>Confidential</vt:lpwstr>
  </property>
  <property fmtid="{D5CDD505-2E9C-101B-9397-08002B2CF9AE}" pid="5" name="MediaServiceImageTags">
    <vt:lpwstr/>
  </property>
</Properties>
</file>